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10/02/2014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 smtClean="0"/>
              <a:t>Comparison</a:t>
            </a:r>
            <a:r>
              <a:rPr lang="es-ES" dirty="0" smtClean="0"/>
              <a:t>, </a:t>
            </a:r>
            <a:r>
              <a:rPr lang="es-ES" dirty="0" err="1" smtClean="0"/>
              <a:t>Contrast</a:t>
            </a:r>
            <a:r>
              <a:rPr lang="es-ES" dirty="0" smtClean="0"/>
              <a:t> &amp; </a:t>
            </a:r>
            <a:r>
              <a:rPr lang="es-ES" dirty="0" err="1" smtClean="0"/>
              <a:t>Reinforcement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2800" b="1" dirty="0" err="1" smtClean="0"/>
              <a:t>Contrasting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two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different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things</a:t>
            </a:r>
            <a:r>
              <a:rPr lang="es-ES" sz="2800" b="1" dirty="0" smtClean="0"/>
              <a:t>            </a:t>
            </a:r>
            <a:br>
              <a:rPr lang="es-ES" sz="2800" b="1" dirty="0" smtClean="0"/>
            </a:br>
            <a:r>
              <a:rPr lang="es-ES" sz="2800" b="1" dirty="0" smtClean="0"/>
              <a:t>(</a:t>
            </a:r>
            <a:r>
              <a:rPr lang="es-ES" sz="2800" b="1" dirty="0" err="1" smtClean="0"/>
              <a:t>the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train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is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quick</a:t>
            </a:r>
            <a:r>
              <a:rPr lang="es-ES" sz="2800" b="1" dirty="0" smtClean="0"/>
              <a:t> – </a:t>
            </a:r>
            <a:r>
              <a:rPr lang="es-ES" sz="2800" b="1" dirty="0" err="1" smtClean="0"/>
              <a:t>the</a:t>
            </a:r>
            <a:r>
              <a:rPr lang="es-ES" sz="2800" b="1" dirty="0" smtClean="0"/>
              <a:t> coach </a:t>
            </a:r>
            <a:r>
              <a:rPr lang="es-ES" sz="2800" b="1" dirty="0" err="1" smtClean="0"/>
              <a:t>is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cheap</a:t>
            </a:r>
            <a:r>
              <a:rPr lang="es-ES" sz="2800" b="1" dirty="0" smtClean="0"/>
              <a:t>)</a:t>
            </a:r>
            <a:endParaRPr lang="es-ES" sz="28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b="1" dirty="0" smtClean="0"/>
          </a:p>
          <a:p>
            <a:r>
              <a:rPr lang="es-ES" b="1" dirty="0" err="1" smtClean="0"/>
              <a:t>Although</a:t>
            </a:r>
            <a:endParaRPr lang="es-ES" b="1" dirty="0" smtClean="0"/>
          </a:p>
          <a:p>
            <a:pPr>
              <a:buNone/>
            </a:pPr>
            <a:r>
              <a:rPr lang="es-ES" dirty="0" smtClean="0"/>
              <a:t>	</a:t>
            </a:r>
            <a:r>
              <a:rPr lang="es-ES" i="1" dirty="0" err="1" smtClean="0"/>
              <a:t>Although</a:t>
            </a:r>
            <a:r>
              <a:rPr lang="es-ES" i="1" dirty="0" smtClean="0"/>
              <a:t> </a:t>
            </a:r>
            <a:r>
              <a:rPr lang="es-ES" dirty="0" smtClean="0"/>
              <a:t>travelling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quick</a:t>
            </a:r>
            <a:r>
              <a:rPr lang="es-ES" dirty="0" smtClean="0"/>
              <a:t>, travelling </a:t>
            </a:r>
            <a:r>
              <a:rPr lang="es-ES" dirty="0" err="1" smtClean="0"/>
              <a:t>by</a:t>
            </a:r>
            <a:r>
              <a:rPr lang="es-ES" dirty="0" smtClean="0"/>
              <a:t> coach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cheaper</a:t>
            </a:r>
            <a:endParaRPr lang="es-ES" dirty="0" smtClean="0"/>
          </a:p>
          <a:p>
            <a:pPr>
              <a:buNone/>
            </a:pPr>
            <a:endParaRPr lang="es-ES" dirty="0" smtClean="0"/>
          </a:p>
          <a:p>
            <a:r>
              <a:rPr lang="es-ES" b="1" dirty="0" err="1" smtClean="0"/>
              <a:t>However</a:t>
            </a:r>
            <a:endParaRPr lang="es-ES" b="1" dirty="0" smtClean="0"/>
          </a:p>
          <a:p>
            <a:pPr>
              <a:buNone/>
            </a:pPr>
            <a:r>
              <a:rPr lang="es-ES" dirty="0" smtClean="0"/>
              <a:t>	Travelling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quick</a:t>
            </a:r>
            <a:r>
              <a:rPr lang="es-ES" dirty="0" smtClean="0"/>
              <a:t>. </a:t>
            </a:r>
            <a:r>
              <a:rPr lang="es-ES" i="1" dirty="0" err="1" smtClean="0"/>
              <a:t>However</a:t>
            </a:r>
            <a:r>
              <a:rPr lang="es-ES" dirty="0" smtClean="0"/>
              <a:t>, travelling </a:t>
            </a:r>
            <a:r>
              <a:rPr lang="es-ES" dirty="0" err="1" smtClean="0"/>
              <a:t>by</a:t>
            </a:r>
            <a:r>
              <a:rPr lang="es-ES" dirty="0" smtClean="0"/>
              <a:t> coach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cheaper</a:t>
            </a:r>
            <a:r>
              <a:rPr lang="es-ES" dirty="0" smtClean="0"/>
              <a:t>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es-ES" b="1" dirty="0" err="1" smtClean="0"/>
              <a:t>Whereas</a:t>
            </a:r>
            <a:endParaRPr lang="es-ES" b="1" dirty="0" smtClean="0"/>
          </a:p>
          <a:p>
            <a:pPr>
              <a:buNone/>
            </a:pPr>
            <a:r>
              <a:rPr lang="es-ES" b="1" dirty="0" smtClean="0"/>
              <a:t>	</a:t>
            </a:r>
            <a:r>
              <a:rPr lang="es-ES" dirty="0" smtClean="0"/>
              <a:t>Travelling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quick</a:t>
            </a:r>
            <a:r>
              <a:rPr lang="es-ES" dirty="0" smtClean="0"/>
              <a:t>, </a:t>
            </a:r>
            <a:r>
              <a:rPr lang="es-ES" i="1" dirty="0" err="1" smtClean="0"/>
              <a:t>whereas</a:t>
            </a:r>
            <a:r>
              <a:rPr lang="es-ES" dirty="0" smtClean="0"/>
              <a:t> travelling </a:t>
            </a:r>
            <a:r>
              <a:rPr lang="es-ES" dirty="0" err="1" smtClean="0"/>
              <a:t>by</a:t>
            </a:r>
            <a:r>
              <a:rPr lang="es-ES" dirty="0" smtClean="0"/>
              <a:t> coach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cheap</a:t>
            </a:r>
            <a:r>
              <a:rPr lang="es-ES" dirty="0" smtClean="0"/>
              <a:t>.</a:t>
            </a:r>
          </a:p>
          <a:p>
            <a:pPr>
              <a:buNone/>
            </a:pPr>
            <a:endParaRPr lang="es-ES" b="1" dirty="0" smtClean="0"/>
          </a:p>
          <a:p>
            <a:r>
              <a:rPr lang="es-ES" b="1" dirty="0" err="1" smtClean="0"/>
              <a:t>On</a:t>
            </a:r>
            <a:r>
              <a:rPr lang="es-ES" b="1" dirty="0" smtClean="0"/>
              <a:t> </a:t>
            </a:r>
            <a:r>
              <a:rPr lang="es-ES" b="1" dirty="0" err="1" smtClean="0"/>
              <a:t>the</a:t>
            </a:r>
            <a:r>
              <a:rPr lang="es-ES" b="1" dirty="0" smtClean="0"/>
              <a:t> </a:t>
            </a:r>
            <a:r>
              <a:rPr lang="es-ES" b="1" dirty="0" err="1" smtClean="0"/>
              <a:t>one</a:t>
            </a:r>
            <a:r>
              <a:rPr lang="es-ES" b="1" dirty="0" smtClean="0"/>
              <a:t> </a:t>
            </a:r>
            <a:r>
              <a:rPr lang="es-ES" b="1" dirty="0" err="1" smtClean="0"/>
              <a:t>hand</a:t>
            </a:r>
            <a:r>
              <a:rPr lang="es-ES" b="1" dirty="0" smtClean="0"/>
              <a:t>… </a:t>
            </a:r>
            <a:r>
              <a:rPr lang="es-ES" b="1" dirty="0" err="1" smtClean="0"/>
              <a:t>On</a:t>
            </a:r>
            <a:r>
              <a:rPr lang="es-ES" b="1" dirty="0" smtClean="0"/>
              <a:t> </a:t>
            </a:r>
            <a:r>
              <a:rPr lang="es-ES" b="1" dirty="0" err="1" smtClean="0"/>
              <a:t>the</a:t>
            </a:r>
            <a:r>
              <a:rPr lang="es-ES" b="1" dirty="0" smtClean="0"/>
              <a:t> </a:t>
            </a:r>
            <a:r>
              <a:rPr lang="es-ES" b="1" dirty="0" err="1" smtClean="0"/>
              <a:t>other</a:t>
            </a:r>
            <a:r>
              <a:rPr lang="es-ES" b="1" dirty="0" smtClean="0"/>
              <a:t> </a:t>
            </a:r>
            <a:r>
              <a:rPr lang="es-ES" b="1" dirty="0" err="1" smtClean="0"/>
              <a:t>hand</a:t>
            </a:r>
            <a:r>
              <a:rPr lang="es-ES" b="1" dirty="0" smtClean="0"/>
              <a:t>…</a:t>
            </a:r>
          </a:p>
          <a:p>
            <a:pPr>
              <a:buNone/>
            </a:pPr>
            <a:r>
              <a:rPr lang="es-ES" b="1" dirty="0" smtClean="0"/>
              <a:t>	</a:t>
            </a:r>
            <a:r>
              <a:rPr lang="es-ES" i="1" dirty="0" err="1" smtClean="0"/>
              <a:t>On</a:t>
            </a:r>
            <a:r>
              <a:rPr lang="es-ES" i="1" dirty="0" smtClean="0"/>
              <a:t> </a:t>
            </a:r>
            <a:r>
              <a:rPr lang="es-ES" i="1" dirty="0" err="1" smtClean="0"/>
              <a:t>the</a:t>
            </a:r>
            <a:r>
              <a:rPr lang="es-ES" i="1" dirty="0" smtClean="0"/>
              <a:t> </a:t>
            </a:r>
            <a:r>
              <a:rPr lang="es-ES" i="1" dirty="0" err="1" smtClean="0"/>
              <a:t>one</a:t>
            </a:r>
            <a:r>
              <a:rPr lang="es-ES" i="1" dirty="0" smtClean="0"/>
              <a:t> </a:t>
            </a:r>
            <a:r>
              <a:rPr lang="es-ES" i="1" dirty="0" err="1" smtClean="0"/>
              <a:t>hand</a:t>
            </a:r>
            <a:r>
              <a:rPr lang="es-ES" dirty="0" smtClean="0"/>
              <a:t>, travelling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quick</a:t>
            </a:r>
            <a:r>
              <a:rPr lang="es-ES" dirty="0" smtClean="0"/>
              <a:t>. </a:t>
            </a:r>
            <a:r>
              <a:rPr lang="es-ES" i="1" dirty="0" err="1" smtClean="0"/>
              <a:t>On</a:t>
            </a:r>
            <a:r>
              <a:rPr lang="es-ES" i="1" dirty="0" smtClean="0"/>
              <a:t> </a:t>
            </a:r>
            <a:r>
              <a:rPr lang="es-ES" i="1" dirty="0" err="1" smtClean="0"/>
              <a:t>the</a:t>
            </a:r>
            <a:r>
              <a:rPr lang="es-ES" i="1" dirty="0" smtClean="0"/>
              <a:t> </a:t>
            </a:r>
            <a:r>
              <a:rPr lang="es-ES" i="1" dirty="0" err="1" smtClean="0"/>
              <a:t>other</a:t>
            </a:r>
            <a:r>
              <a:rPr lang="es-ES" i="1" dirty="0" smtClean="0"/>
              <a:t> </a:t>
            </a:r>
            <a:r>
              <a:rPr lang="es-ES" i="1" dirty="0" err="1" smtClean="0"/>
              <a:t>hand</a:t>
            </a:r>
            <a:r>
              <a:rPr lang="es-ES" dirty="0" smtClean="0"/>
              <a:t>,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 as </a:t>
            </a:r>
            <a:r>
              <a:rPr lang="es-ES" dirty="0" err="1" smtClean="0"/>
              <a:t>cheap</a:t>
            </a:r>
            <a:r>
              <a:rPr lang="es-ES" dirty="0" smtClean="0"/>
              <a:t> as travelling </a:t>
            </a:r>
            <a:r>
              <a:rPr lang="es-ES" dirty="0" err="1" smtClean="0"/>
              <a:t>by</a:t>
            </a:r>
            <a:r>
              <a:rPr lang="es-ES" dirty="0" smtClean="0"/>
              <a:t> coach.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67494"/>
            <a:ext cx="8712968" cy="1399032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 err="1" smtClean="0"/>
              <a:t>Contrasting</a:t>
            </a:r>
            <a:r>
              <a:rPr lang="es-ES" sz="2800" b="1" dirty="0" smtClean="0"/>
              <a:t> - and + </a:t>
            </a:r>
            <a:r>
              <a:rPr lang="es-ES" sz="2800" b="1" dirty="0" err="1" smtClean="0"/>
              <a:t>aspects</a:t>
            </a:r>
            <a:r>
              <a:rPr lang="es-ES" sz="2800" b="1" dirty="0" smtClean="0"/>
              <a:t> of </a:t>
            </a:r>
            <a:r>
              <a:rPr lang="es-ES" sz="2800" b="1" dirty="0" err="1" smtClean="0"/>
              <a:t>the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same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thing</a:t>
            </a:r>
            <a:r>
              <a:rPr lang="es-ES" sz="2800" b="1" dirty="0" smtClean="0"/>
              <a:t/>
            </a:r>
            <a:br>
              <a:rPr lang="es-ES" sz="2800" b="1" dirty="0" smtClean="0"/>
            </a:br>
            <a:r>
              <a:rPr lang="es-ES" sz="2800" b="1" dirty="0" smtClean="0"/>
              <a:t>(</a:t>
            </a:r>
            <a:r>
              <a:rPr lang="es-ES" sz="2800" b="1" dirty="0" err="1" smtClean="0"/>
              <a:t>the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train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was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expensive</a:t>
            </a:r>
            <a:r>
              <a:rPr lang="es-ES" sz="2800" b="1" dirty="0" smtClean="0"/>
              <a:t> – </a:t>
            </a:r>
            <a:r>
              <a:rPr lang="es-ES" sz="2800" b="1" dirty="0" err="1" smtClean="0"/>
              <a:t>we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went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by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train</a:t>
            </a:r>
            <a:r>
              <a:rPr lang="es-ES" sz="2800" b="1" dirty="0" smtClean="0"/>
              <a:t>) </a:t>
            </a:r>
            <a:endParaRPr lang="es-ES" sz="28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b="1" dirty="0" smtClean="0"/>
          </a:p>
          <a:p>
            <a:r>
              <a:rPr lang="es-ES" b="1" dirty="0" smtClean="0"/>
              <a:t>In </a:t>
            </a:r>
            <a:r>
              <a:rPr lang="es-ES" b="1" dirty="0" err="1" smtClean="0"/>
              <a:t>spite</a:t>
            </a:r>
            <a:r>
              <a:rPr lang="es-ES" b="1" dirty="0" smtClean="0"/>
              <a:t> of</a:t>
            </a:r>
          </a:p>
          <a:p>
            <a:pPr>
              <a:buNone/>
            </a:pPr>
            <a:r>
              <a:rPr lang="es-ES" dirty="0" smtClean="0"/>
              <a:t>	</a:t>
            </a:r>
            <a:r>
              <a:rPr lang="es-ES" i="1" dirty="0" smtClean="0"/>
              <a:t>In </a:t>
            </a:r>
            <a:r>
              <a:rPr lang="es-ES" i="1" dirty="0" err="1" smtClean="0"/>
              <a:t>spite</a:t>
            </a:r>
            <a:r>
              <a:rPr lang="es-ES" i="1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cost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went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.</a:t>
            </a:r>
          </a:p>
          <a:p>
            <a:pPr>
              <a:buNone/>
            </a:pPr>
            <a:endParaRPr lang="es-ES" dirty="0" smtClean="0"/>
          </a:p>
          <a:p>
            <a:r>
              <a:rPr lang="es-ES" b="1" dirty="0" err="1" smtClean="0"/>
              <a:t>Despite</a:t>
            </a:r>
            <a:endParaRPr lang="es-ES" b="1" dirty="0" smtClean="0"/>
          </a:p>
          <a:p>
            <a:pPr>
              <a:buNone/>
            </a:pPr>
            <a:r>
              <a:rPr lang="es-ES" b="1" dirty="0" smtClean="0"/>
              <a:t>	</a:t>
            </a:r>
            <a:r>
              <a:rPr lang="es-ES" i="1" dirty="0" err="1" smtClean="0"/>
              <a:t>Despite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cost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went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.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r>
              <a:rPr lang="es-ES" b="1" dirty="0" err="1" smtClean="0"/>
              <a:t>Nevertheless</a:t>
            </a:r>
            <a:endParaRPr lang="es-ES" b="1" dirty="0" smtClean="0"/>
          </a:p>
          <a:p>
            <a:pPr>
              <a:buNone/>
            </a:pPr>
            <a:r>
              <a:rPr lang="es-ES" b="1" dirty="0" smtClean="0"/>
              <a:t>	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 </a:t>
            </a:r>
            <a:r>
              <a:rPr lang="es-ES" dirty="0" err="1" smtClean="0"/>
              <a:t>was</a:t>
            </a:r>
            <a:r>
              <a:rPr lang="es-ES" dirty="0" smtClean="0"/>
              <a:t> </a:t>
            </a:r>
            <a:r>
              <a:rPr lang="es-ES" dirty="0" err="1" smtClean="0"/>
              <a:t>expensive</a:t>
            </a:r>
            <a:r>
              <a:rPr lang="es-ES" dirty="0" smtClean="0"/>
              <a:t>. </a:t>
            </a:r>
            <a:r>
              <a:rPr lang="es-ES" i="1" dirty="0" err="1" smtClean="0"/>
              <a:t>Nevertheless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went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.</a:t>
            </a:r>
          </a:p>
          <a:p>
            <a:pPr>
              <a:buNone/>
            </a:pPr>
            <a:endParaRPr lang="es-ES" b="1" dirty="0" smtClean="0"/>
          </a:p>
          <a:p>
            <a:r>
              <a:rPr lang="es-ES" b="1" dirty="0" err="1" smtClean="0"/>
              <a:t>Even</a:t>
            </a:r>
            <a:r>
              <a:rPr lang="es-ES" b="1" dirty="0" smtClean="0"/>
              <a:t> </a:t>
            </a:r>
            <a:r>
              <a:rPr lang="es-ES" b="1" dirty="0" err="1" smtClean="0"/>
              <a:t>though</a:t>
            </a:r>
            <a:endParaRPr lang="es-ES" b="1" dirty="0" smtClean="0"/>
          </a:p>
          <a:p>
            <a:pPr>
              <a:buNone/>
            </a:pPr>
            <a:r>
              <a:rPr lang="es-ES" b="1" dirty="0" smtClean="0"/>
              <a:t>	</a:t>
            </a:r>
            <a:r>
              <a:rPr lang="es-ES" i="1" dirty="0" err="1" smtClean="0"/>
              <a:t>Even</a:t>
            </a:r>
            <a:r>
              <a:rPr lang="es-ES" i="1" dirty="0" smtClean="0"/>
              <a:t> </a:t>
            </a:r>
            <a:r>
              <a:rPr lang="es-ES" i="1" dirty="0" err="1" smtClean="0"/>
              <a:t>though</a:t>
            </a:r>
            <a:r>
              <a:rPr lang="es-ES" i="1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was</a:t>
            </a:r>
            <a:r>
              <a:rPr lang="es-ES" dirty="0" smtClean="0"/>
              <a:t> </a:t>
            </a:r>
            <a:r>
              <a:rPr lang="es-ES" dirty="0" err="1" smtClean="0"/>
              <a:t>expensive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went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.</a:t>
            </a:r>
            <a:endParaRPr lang="es-ES" b="1" dirty="0" smtClean="0"/>
          </a:p>
          <a:p>
            <a:pPr>
              <a:buNone/>
            </a:pPr>
            <a:r>
              <a:rPr lang="es-ES" b="1" dirty="0" smtClean="0"/>
              <a:t>	</a:t>
            </a:r>
          </a:p>
          <a:p>
            <a:pPr>
              <a:buNone/>
            </a:pPr>
            <a:r>
              <a:rPr lang="es-ES" b="1" dirty="0" smtClean="0"/>
              <a:t>	</a:t>
            </a:r>
            <a:r>
              <a:rPr lang="es-ES" dirty="0" smtClean="0"/>
              <a:t>(</a:t>
            </a:r>
            <a:r>
              <a:rPr lang="es-ES" i="1" dirty="0" err="1" smtClean="0"/>
              <a:t>Although</a:t>
            </a:r>
            <a:r>
              <a:rPr lang="es-ES" dirty="0" smtClean="0"/>
              <a:t> and </a:t>
            </a:r>
            <a:r>
              <a:rPr lang="es-ES" i="1" dirty="0" err="1" smtClean="0"/>
              <a:t>however</a:t>
            </a:r>
            <a:r>
              <a:rPr lang="es-ES" dirty="0" smtClean="0"/>
              <a:t> can </a:t>
            </a:r>
            <a:r>
              <a:rPr lang="es-ES" dirty="0" err="1" smtClean="0"/>
              <a:t>also</a:t>
            </a:r>
            <a:r>
              <a:rPr lang="es-ES" dirty="0" smtClean="0"/>
              <a:t> </a:t>
            </a:r>
            <a:r>
              <a:rPr lang="es-ES" dirty="0" err="1" smtClean="0"/>
              <a:t>be</a:t>
            </a:r>
            <a:r>
              <a:rPr lang="es-ES" dirty="0" smtClean="0"/>
              <a:t> </a:t>
            </a:r>
            <a:r>
              <a:rPr lang="es-ES" dirty="0" err="1" smtClean="0"/>
              <a:t>used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contrast</a:t>
            </a:r>
            <a:r>
              <a:rPr lang="es-ES" dirty="0" smtClean="0"/>
              <a:t> – and + </a:t>
            </a:r>
            <a:r>
              <a:rPr lang="es-ES" dirty="0" err="1" smtClean="0"/>
              <a:t>aspects</a:t>
            </a:r>
            <a:r>
              <a:rPr lang="es-ES" dirty="0" smtClean="0"/>
              <a:t>).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24136"/>
          </a:xfrm>
        </p:spPr>
        <p:txBody>
          <a:bodyPr>
            <a:normAutofit/>
          </a:bodyPr>
          <a:lstStyle/>
          <a:p>
            <a:r>
              <a:rPr lang="es-ES" sz="2800" b="1" dirty="0" err="1" smtClean="0"/>
              <a:t>Reinforcing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two</a:t>
            </a:r>
            <a:r>
              <a:rPr lang="es-ES" sz="2800" b="1" dirty="0" smtClean="0"/>
              <a:t> + </a:t>
            </a:r>
            <a:r>
              <a:rPr lang="es-ES" sz="2800" b="1" dirty="0" err="1" smtClean="0"/>
              <a:t>aspects</a:t>
            </a:r>
            <a:r>
              <a:rPr lang="es-ES" sz="2800" b="1" dirty="0" smtClean="0"/>
              <a:t> of </a:t>
            </a:r>
            <a:r>
              <a:rPr lang="es-ES" sz="2800" b="1" dirty="0" err="1" smtClean="0"/>
              <a:t>the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same</a:t>
            </a:r>
            <a:r>
              <a:rPr lang="es-ES" sz="2800" b="1" dirty="0" smtClean="0"/>
              <a:t> idea</a:t>
            </a:r>
            <a:br>
              <a:rPr lang="es-ES" sz="2800" b="1" dirty="0" smtClean="0"/>
            </a:br>
            <a:r>
              <a:rPr lang="es-ES" sz="2800" b="1" dirty="0" smtClean="0"/>
              <a:t>(</a:t>
            </a:r>
            <a:r>
              <a:rPr lang="es-ES" sz="2800" b="1" dirty="0" err="1" smtClean="0"/>
              <a:t>the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train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is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quick</a:t>
            </a:r>
            <a:r>
              <a:rPr lang="es-ES" sz="2800" b="1" dirty="0" smtClean="0"/>
              <a:t> – </a:t>
            </a:r>
            <a:r>
              <a:rPr lang="es-ES" sz="2800" b="1" dirty="0" err="1" smtClean="0"/>
              <a:t>the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train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is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comfortable</a:t>
            </a:r>
            <a:r>
              <a:rPr lang="es-ES" sz="2800" b="1" dirty="0" smtClean="0"/>
              <a:t>)</a:t>
            </a:r>
            <a:endParaRPr lang="es-ES" sz="28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" b="1" dirty="0" smtClean="0"/>
          </a:p>
          <a:p>
            <a:endParaRPr lang="es-ES" b="1" dirty="0" smtClean="0"/>
          </a:p>
          <a:p>
            <a:r>
              <a:rPr lang="es-ES" b="1" dirty="0" err="1" smtClean="0"/>
              <a:t>Not</a:t>
            </a:r>
            <a:r>
              <a:rPr lang="es-ES" b="1" dirty="0" smtClean="0"/>
              <a:t> </a:t>
            </a:r>
            <a:r>
              <a:rPr lang="es-ES" b="1" dirty="0" err="1" smtClean="0"/>
              <a:t>only</a:t>
            </a:r>
            <a:r>
              <a:rPr lang="es-ES" b="1" dirty="0" smtClean="0"/>
              <a:t>… </a:t>
            </a:r>
            <a:r>
              <a:rPr lang="es-ES" b="1" dirty="0" err="1" smtClean="0"/>
              <a:t>also</a:t>
            </a:r>
            <a:r>
              <a:rPr lang="es-ES" b="1" dirty="0" smtClean="0"/>
              <a:t>…</a:t>
            </a:r>
          </a:p>
          <a:p>
            <a:pPr>
              <a:buNone/>
            </a:pPr>
            <a:r>
              <a:rPr lang="es-ES" b="1" dirty="0" smtClean="0"/>
              <a:t>	</a:t>
            </a:r>
            <a:r>
              <a:rPr lang="es-ES" i="1" dirty="0" err="1" smtClean="0"/>
              <a:t>Not</a:t>
            </a:r>
            <a:r>
              <a:rPr lang="es-ES" i="1" dirty="0" smtClean="0"/>
              <a:t> </a:t>
            </a:r>
            <a:r>
              <a:rPr lang="es-ES" i="1" dirty="0" err="1" smtClean="0"/>
              <a:t>only</a:t>
            </a:r>
            <a:r>
              <a:rPr lang="es-ES" i="1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travelling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 </a:t>
            </a:r>
            <a:r>
              <a:rPr lang="es-ES" dirty="0" err="1" smtClean="0"/>
              <a:t>quicker</a:t>
            </a:r>
            <a:r>
              <a:rPr lang="es-ES" dirty="0" smtClean="0"/>
              <a:t> </a:t>
            </a:r>
            <a:r>
              <a:rPr lang="es-ES" dirty="0" err="1" smtClean="0"/>
              <a:t>than</a:t>
            </a:r>
            <a:r>
              <a:rPr lang="es-ES" dirty="0" smtClean="0"/>
              <a:t> travelling </a:t>
            </a:r>
            <a:r>
              <a:rPr lang="es-ES" dirty="0" err="1" smtClean="0"/>
              <a:t>by</a:t>
            </a:r>
            <a:r>
              <a:rPr lang="es-ES" dirty="0" smtClean="0"/>
              <a:t> coach,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i="1" dirty="0" err="1" smtClean="0"/>
              <a:t>also</a:t>
            </a:r>
            <a:r>
              <a:rPr lang="es-ES" dirty="0" smtClean="0"/>
              <a:t> more </a:t>
            </a:r>
            <a:r>
              <a:rPr lang="es-ES" dirty="0" err="1" smtClean="0"/>
              <a:t>comfortable</a:t>
            </a:r>
            <a:r>
              <a:rPr lang="es-ES" dirty="0" smtClean="0"/>
              <a:t>.</a:t>
            </a:r>
          </a:p>
          <a:p>
            <a:pPr>
              <a:buNone/>
            </a:pPr>
            <a:endParaRPr lang="es-E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es-ES" b="1" dirty="0" err="1" smtClean="0"/>
              <a:t>What’s</a:t>
            </a:r>
            <a:r>
              <a:rPr lang="es-ES" b="1" dirty="0" smtClean="0"/>
              <a:t> more</a:t>
            </a:r>
          </a:p>
          <a:p>
            <a:pPr>
              <a:buNone/>
            </a:pPr>
            <a:r>
              <a:rPr lang="es-ES" b="1" dirty="0" smtClean="0"/>
              <a:t>	</a:t>
            </a:r>
            <a:r>
              <a:rPr lang="es-ES" dirty="0" smtClean="0"/>
              <a:t>Travelling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quicker</a:t>
            </a:r>
            <a:r>
              <a:rPr lang="es-ES" dirty="0" smtClean="0"/>
              <a:t> </a:t>
            </a:r>
            <a:r>
              <a:rPr lang="es-ES" dirty="0" err="1" smtClean="0"/>
              <a:t>than</a:t>
            </a:r>
            <a:r>
              <a:rPr lang="es-ES" dirty="0" smtClean="0"/>
              <a:t> travelling </a:t>
            </a:r>
            <a:r>
              <a:rPr lang="es-ES" dirty="0" err="1" smtClean="0"/>
              <a:t>by</a:t>
            </a:r>
            <a:r>
              <a:rPr lang="es-ES" dirty="0" smtClean="0"/>
              <a:t> coach. </a:t>
            </a:r>
            <a:r>
              <a:rPr lang="es-ES" i="1" dirty="0" err="1" smtClean="0"/>
              <a:t>What’s</a:t>
            </a:r>
            <a:r>
              <a:rPr lang="es-ES" i="1" dirty="0" smtClean="0"/>
              <a:t> more</a:t>
            </a:r>
            <a:r>
              <a:rPr lang="es-ES" dirty="0" smtClean="0"/>
              <a:t>, </a:t>
            </a:r>
            <a:r>
              <a:rPr lang="es-ES" dirty="0" err="1" smtClean="0"/>
              <a:t>it’s</a:t>
            </a:r>
            <a:r>
              <a:rPr lang="es-ES" dirty="0" smtClean="0"/>
              <a:t> </a:t>
            </a:r>
            <a:r>
              <a:rPr lang="es-ES" dirty="0" err="1" smtClean="0"/>
              <a:t>also</a:t>
            </a:r>
            <a:r>
              <a:rPr lang="es-ES" dirty="0" smtClean="0"/>
              <a:t> more </a:t>
            </a:r>
            <a:r>
              <a:rPr lang="es-ES" dirty="0" err="1" smtClean="0"/>
              <a:t>comfortable</a:t>
            </a:r>
            <a:r>
              <a:rPr lang="es-ES" dirty="0" smtClean="0"/>
              <a:t>.</a:t>
            </a:r>
          </a:p>
          <a:p>
            <a:pPr>
              <a:buNone/>
            </a:pPr>
            <a:endParaRPr lang="es-ES" dirty="0" smtClean="0"/>
          </a:p>
          <a:p>
            <a:r>
              <a:rPr lang="es-ES" b="1" dirty="0" err="1" smtClean="0"/>
              <a:t>Moreover</a:t>
            </a:r>
            <a:endParaRPr lang="es-ES" b="1" dirty="0" smtClean="0"/>
          </a:p>
          <a:p>
            <a:pPr>
              <a:buNone/>
            </a:pPr>
            <a:r>
              <a:rPr lang="es-ES" b="1" dirty="0" smtClean="0"/>
              <a:t>	</a:t>
            </a:r>
            <a:r>
              <a:rPr lang="es-ES" dirty="0" smtClean="0"/>
              <a:t>Travelling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quicker</a:t>
            </a:r>
            <a:r>
              <a:rPr lang="es-ES" dirty="0" smtClean="0"/>
              <a:t> </a:t>
            </a:r>
            <a:r>
              <a:rPr lang="es-ES" dirty="0" err="1" smtClean="0"/>
              <a:t>than</a:t>
            </a:r>
            <a:r>
              <a:rPr lang="es-ES" dirty="0" smtClean="0"/>
              <a:t> travelling </a:t>
            </a:r>
            <a:r>
              <a:rPr lang="es-ES" dirty="0" err="1" smtClean="0"/>
              <a:t>by</a:t>
            </a:r>
            <a:r>
              <a:rPr lang="es-ES" dirty="0" smtClean="0"/>
              <a:t> coach. </a:t>
            </a:r>
            <a:r>
              <a:rPr lang="es-ES" i="1" dirty="0" err="1" smtClean="0"/>
              <a:t>Moreover</a:t>
            </a:r>
            <a:r>
              <a:rPr lang="es-ES" dirty="0" smtClean="0"/>
              <a:t>,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also</a:t>
            </a:r>
            <a:r>
              <a:rPr lang="es-ES" dirty="0" smtClean="0"/>
              <a:t> more </a:t>
            </a:r>
            <a:r>
              <a:rPr lang="es-ES" dirty="0" err="1" smtClean="0"/>
              <a:t>comfortable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Practice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Travelling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plane</a:t>
            </a:r>
            <a:r>
              <a:rPr lang="es-ES" dirty="0" smtClean="0"/>
              <a:t> / travelling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ship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err="1" smtClean="0"/>
              <a:t>Going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a </a:t>
            </a:r>
            <a:r>
              <a:rPr lang="es-ES" dirty="0" err="1" smtClean="0"/>
              <a:t>package</a:t>
            </a:r>
            <a:r>
              <a:rPr lang="es-ES" dirty="0" smtClean="0"/>
              <a:t> </a:t>
            </a:r>
            <a:r>
              <a:rPr lang="es-ES" dirty="0" err="1" smtClean="0"/>
              <a:t>holiday</a:t>
            </a:r>
            <a:r>
              <a:rPr lang="es-ES" dirty="0" smtClean="0"/>
              <a:t> / </a:t>
            </a:r>
            <a:r>
              <a:rPr lang="es-ES" dirty="0" err="1" smtClean="0"/>
              <a:t>going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an</a:t>
            </a:r>
            <a:r>
              <a:rPr lang="es-ES" dirty="0" smtClean="0"/>
              <a:t> </a:t>
            </a:r>
            <a:r>
              <a:rPr lang="es-ES" dirty="0" err="1" smtClean="0"/>
              <a:t>independent</a:t>
            </a:r>
            <a:r>
              <a:rPr lang="es-ES" dirty="0" smtClean="0"/>
              <a:t> </a:t>
            </a:r>
            <a:r>
              <a:rPr lang="es-ES" dirty="0" err="1" smtClean="0"/>
              <a:t>holiday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err="1" smtClean="0"/>
              <a:t>Staying</a:t>
            </a:r>
            <a:r>
              <a:rPr lang="es-ES" dirty="0" smtClean="0"/>
              <a:t> in a hotel / </a:t>
            </a:r>
            <a:r>
              <a:rPr lang="es-ES" dirty="0" err="1" smtClean="0"/>
              <a:t>going</a:t>
            </a:r>
            <a:r>
              <a:rPr lang="es-ES" smtClean="0"/>
              <a:t> camping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err="1" smtClean="0"/>
              <a:t>Working</a:t>
            </a:r>
            <a:r>
              <a:rPr lang="es-ES" dirty="0" smtClean="0"/>
              <a:t> in a </a:t>
            </a:r>
            <a:r>
              <a:rPr lang="es-ES" dirty="0" err="1" smtClean="0"/>
              <a:t>travel</a:t>
            </a:r>
            <a:r>
              <a:rPr lang="es-ES" dirty="0" smtClean="0"/>
              <a:t> </a:t>
            </a:r>
            <a:r>
              <a:rPr lang="es-ES" dirty="0" err="1" smtClean="0"/>
              <a:t>agent’s</a:t>
            </a:r>
            <a:r>
              <a:rPr lang="es-ES" dirty="0" smtClean="0"/>
              <a:t> office / </a:t>
            </a:r>
            <a:r>
              <a:rPr lang="es-ES" dirty="0" err="1" smtClean="0"/>
              <a:t>working</a:t>
            </a:r>
            <a:r>
              <a:rPr lang="es-ES" dirty="0" smtClean="0"/>
              <a:t> in a </a:t>
            </a:r>
            <a:r>
              <a:rPr lang="es-ES" dirty="0" err="1" smtClean="0"/>
              <a:t>holiday</a:t>
            </a:r>
            <a:r>
              <a:rPr lang="es-ES" dirty="0" smtClean="0"/>
              <a:t> resort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80</TotalTime>
  <Words>77</Words>
  <Application>Microsoft Office PowerPoint</Application>
  <PresentationFormat>Presentación en pantalla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Brío</vt:lpstr>
      <vt:lpstr>Comparison, Contrast &amp; Reinforcement</vt:lpstr>
      <vt:lpstr>Contrasting two different things             (the train is quick – the coach is cheap)</vt:lpstr>
      <vt:lpstr>Presentación de PowerPoint</vt:lpstr>
      <vt:lpstr>Contrasting - and + aspects of the same thing (the train was expensive – we went by train) </vt:lpstr>
      <vt:lpstr>Presentación de PowerPoint</vt:lpstr>
      <vt:lpstr>Reinforcing two + aspects of the same idea (the train is quick – the train is comfortable)</vt:lpstr>
      <vt:lpstr>Presentación de PowerPoint</vt:lpstr>
      <vt:lpstr>Practice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Comparison, Contrast &amp; Reinforcement</dc:title>
  <dc:creator>Propietario</dc:creator>
  <cp:lastModifiedBy>Angel</cp:lastModifiedBy>
  <cp:revision>14</cp:revision>
  <dcterms:created xsi:type="dcterms:W3CDTF">2014-02-07T10:20:44Z</dcterms:created>
  <dcterms:modified xsi:type="dcterms:W3CDTF">2014-02-10T15:43:48Z</dcterms:modified>
</cp:coreProperties>
</file>